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FFF18A-FEA6-3F49-830B-BF06F4FDEC21}" type="datetimeFigureOut">
              <a:rPr lang="en-AF" smtClean="0"/>
              <a:t>01/11/2022</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p:txBody>
          <a:bodyPr/>
          <a:lstStyle/>
          <a:p>
            <a:fld id="{2C1DC57B-E3D1-8D40-ADC4-EE90869A4083}" type="slidenum">
              <a:rPr lang="en-AF" smtClean="0"/>
              <a:t>‹#›</a:t>
            </a:fld>
            <a:endParaRPr lang="en-AF"/>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277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FF18A-FEA6-3F49-830B-BF06F4FDEC21}" type="datetimeFigureOut">
              <a:rPr lang="en-AF" smtClean="0"/>
              <a:t>01/11/2022</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p:txBody>
          <a:bodyPr/>
          <a:lstStyle/>
          <a:p>
            <a:fld id="{2C1DC57B-E3D1-8D40-ADC4-EE90869A4083}" type="slidenum">
              <a:rPr lang="en-AF" smtClean="0"/>
              <a:t>‹#›</a:t>
            </a:fld>
            <a:endParaRPr lang="en-AF"/>
          </a:p>
        </p:txBody>
      </p:sp>
    </p:spTree>
    <p:extLst>
      <p:ext uri="{BB962C8B-B14F-4D97-AF65-F5344CB8AC3E}">
        <p14:creationId xmlns:p14="http://schemas.microsoft.com/office/powerpoint/2010/main" val="140938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FF18A-FEA6-3F49-830B-BF06F4FDEC21}" type="datetimeFigureOut">
              <a:rPr lang="en-AF" smtClean="0"/>
              <a:t>01/11/2022</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p:txBody>
          <a:bodyPr/>
          <a:lstStyle/>
          <a:p>
            <a:fld id="{2C1DC57B-E3D1-8D40-ADC4-EE90869A4083}" type="slidenum">
              <a:rPr lang="en-AF" smtClean="0"/>
              <a:t>‹#›</a:t>
            </a:fld>
            <a:endParaRPr lang="en-AF"/>
          </a:p>
        </p:txBody>
      </p:sp>
    </p:spTree>
    <p:extLst>
      <p:ext uri="{BB962C8B-B14F-4D97-AF65-F5344CB8AC3E}">
        <p14:creationId xmlns:p14="http://schemas.microsoft.com/office/powerpoint/2010/main" val="263085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FF18A-FEA6-3F49-830B-BF06F4FDEC21}" type="datetimeFigureOut">
              <a:rPr lang="en-AF" smtClean="0"/>
              <a:t>01/11/2022</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p:txBody>
          <a:bodyPr/>
          <a:lstStyle/>
          <a:p>
            <a:fld id="{2C1DC57B-E3D1-8D40-ADC4-EE90869A4083}" type="slidenum">
              <a:rPr lang="en-AF" smtClean="0"/>
              <a:t>‹#›</a:t>
            </a:fld>
            <a:endParaRPr lang="en-AF"/>
          </a:p>
        </p:txBody>
      </p:sp>
    </p:spTree>
    <p:extLst>
      <p:ext uri="{BB962C8B-B14F-4D97-AF65-F5344CB8AC3E}">
        <p14:creationId xmlns:p14="http://schemas.microsoft.com/office/powerpoint/2010/main" val="35789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FFF18A-FEA6-3F49-830B-BF06F4FDEC21}" type="datetimeFigureOut">
              <a:rPr lang="en-AF" smtClean="0"/>
              <a:t>01/11/2022</a:t>
            </a:fld>
            <a:endParaRPr lang="en-AF"/>
          </a:p>
        </p:txBody>
      </p:sp>
      <p:sp>
        <p:nvSpPr>
          <p:cNvPr id="5" name="Footer Placeholder 4"/>
          <p:cNvSpPr>
            <a:spLocks noGrp="1"/>
          </p:cNvSpPr>
          <p:nvPr>
            <p:ph type="ftr" sz="quarter" idx="11"/>
          </p:nvPr>
        </p:nvSpPr>
        <p:spPr/>
        <p:txBody>
          <a:bodyPr/>
          <a:lstStyle/>
          <a:p>
            <a:endParaRPr lang="en-AF"/>
          </a:p>
        </p:txBody>
      </p:sp>
      <p:sp>
        <p:nvSpPr>
          <p:cNvPr id="6" name="Slide Number Placeholder 5"/>
          <p:cNvSpPr>
            <a:spLocks noGrp="1"/>
          </p:cNvSpPr>
          <p:nvPr>
            <p:ph type="sldNum" sz="quarter" idx="12"/>
          </p:nvPr>
        </p:nvSpPr>
        <p:spPr/>
        <p:txBody>
          <a:bodyPr/>
          <a:lstStyle/>
          <a:p>
            <a:fld id="{2C1DC57B-E3D1-8D40-ADC4-EE90869A4083}" type="slidenum">
              <a:rPr lang="en-AF" smtClean="0"/>
              <a:t>‹#›</a:t>
            </a:fld>
            <a:endParaRPr lang="en-AF"/>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06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FFF18A-FEA6-3F49-830B-BF06F4FDEC21}" type="datetimeFigureOut">
              <a:rPr lang="en-AF" smtClean="0"/>
              <a:t>01/11/2022</a:t>
            </a:fld>
            <a:endParaRPr lang="en-AF"/>
          </a:p>
        </p:txBody>
      </p:sp>
      <p:sp>
        <p:nvSpPr>
          <p:cNvPr id="6" name="Footer Placeholder 5"/>
          <p:cNvSpPr>
            <a:spLocks noGrp="1"/>
          </p:cNvSpPr>
          <p:nvPr>
            <p:ph type="ftr" sz="quarter" idx="11"/>
          </p:nvPr>
        </p:nvSpPr>
        <p:spPr/>
        <p:txBody>
          <a:bodyPr/>
          <a:lstStyle/>
          <a:p>
            <a:endParaRPr lang="en-AF"/>
          </a:p>
        </p:txBody>
      </p:sp>
      <p:sp>
        <p:nvSpPr>
          <p:cNvPr id="7" name="Slide Number Placeholder 6"/>
          <p:cNvSpPr>
            <a:spLocks noGrp="1"/>
          </p:cNvSpPr>
          <p:nvPr>
            <p:ph type="sldNum" sz="quarter" idx="12"/>
          </p:nvPr>
        </p:nvSpPr>
        <p:spPr/>
        <p:txBody>
          <a:bodyPr/>
          <a:lstStyle/>
          <a:p>
            <a:fld id="{2C1DC57B-E3D1-8D40-ADC4-EE90869A4083}" type="slidenum">
              <a:rPr lang="en-AF" smtClean="0"/>
              <a:t>‹#›</a:t>
            </a:fld>
            <a:endParaRPr lang="en-AF"/>
          </a:p>
        </p:txBody>
      </p:sp>
    </p:spTree>
    <p:extLst>
      <p:ext uri="{BB962C8B-B14F-4D97-AF65-F5344CB8AC3E}">
        <p14:creationId xmlns:p14="http://schemas.microsoft.com/office/powerpoint/2010/main" val="74173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FFF18A-FEA6-3F49-830B-BF06F4FDEC21}" type="datetimeFigureOut">
              <a:rPr lang="en-AF" smtClean="0"/>
              <a:t>01/11/2022</a:t>
            </a:fld>
            <a:endParaRPr lang="en-AF"/>
          </a:p>
        </p:txBody>
      </p:sp>
      <p:sp>
        <p:nvSpPr>
          <p:cNvPr id="8" name="Footer Placeholder 7"/>
          <p:cNvSpPr>
            <a:spLocks noGrp="1"/>
          </p:cNvSpPr>
          <p:nvPr>
            <p:ph type="ftr" sz="quarter" idx="11"/>
          </p:nvPr>
        </p:nvSpPr>
        <p:spPr/>
        <p:txBody>
          <a:bodyPr/>
          <a:lstStyle/>
          <a:p>
            <a:endParaRPr lang="en-AF"/>
          </a:p>
        </p:txBody>
      </p:sp>
      <p:sp>
        <p:nvSpPr>
          <p:cNvPr id="9" name="Slide Number Placeholder 8"/>
          <p:cNvSpPr>
            <a:spLocks noGrp="1"/>
          </p:cNvSpPr>
          <p:nvPr>
            <p:ph type="sldNum" sz="quarter" idx="12"/>
          </p:nvPr>
        </p:nvSpPr>
        <p:spPr/>
        <p:txBody>
          <a:bodyPr/>
          <a:lstStyle/>
          <a:p>
            <a:fld id="{2C1DC57B-E3D1-8D40-ADC4-EE90869A4083}" type="slidenum">
              <a:rPr lang="en-AF" smtClean="0"/>
              <a:t>‹#›</a:t>
            </a:fld>
            <a:endParaRPr lang="en-AF"/>
          </a:p>
        </p:txBody>
      </p:sp>
    </p:spTree>
    <p:extLst>
      <p:ext uri="{BB962C8B-B14F-4D97-AF65-F5344CB8AC3E}">
        <p14:creationId xmlns:p14="http://schemas.microsoft.com/office/powerpoint/2010/main" val="434862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FFF18A-FEA6-3F49-830B-BF06F4FDEC21}" type="datetimeFigureOut">
              <a:rPr lang="en-AF" smtClean="0"/>
              <a:t>01/11/2022</a:t>
            </a:fld>
            <a:endParaRPr lang="en-AF"/>
          </a:p>
        </p:txBody>
      </p:sp>
      <p:sp>
        <p:nvSpPr>
          <p:cNvPr id="4" name="Footer Placeholder 3"/>
          <p:cNvSpPr>
            <a:spLocks noGrp="1"/>
          </p:cNvSpPr>
          <p:nvPr>
            <p:ph type="ftr" sz="quarter" idx="11"/>
          </p:nvPr>
        </p:nvSpPr>
        <p:spPr/>
        <p:txBody>
          <a:bodyPr/>
          <a:lstStyle/>
          <a:p>
            <a:endParaRPr lang="en-AF"/>
          </a:p>
        </p:txBody>
      </p:sp>
      <p:sp>
        <p:nvSpPr>
          <p:cNvPr id="5" name="Slide Number Placeholder 4"/>
          <p:cNvSpPr>
            <a:spLocks noGrp="1"/>
          </p:cNvSpPr>
          <p:nvPr>
            <p:ph type="sldNum" sz="quarter" idx="12"/>
          </p:nvPr>
        </p:nvSpPr>
        <p:spPr/>
        <p:txBody>
          <a:bodyPr/>
          <a:lstStyle/>
          <a:p>
            <a:fld id="{2C1DC57B-E3D1-8D40-ADC4-EE90869A4083}" type="slidenum">
              <a:rPr lang="en-AF" smtClean="0"/>
              <a:t>‹#›</a:t>
            </a:fld>
            <a:endParaRPr lang="en-AF"/>
          </a:p>
        </p:txBody>
      </p:sp>
    </p:spTree>
    <p:extLst>
      <p:ext uri="{BB962C8B-B14F-4D97-AF65-F5344CB8AC3E}">
        <p14:creationId xmlns:p14="http://schemas.microsoft.com/office/powerpoint/2010/main" val="67260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FFF18A-FEA6-3F49-830B-BF06F4FDEC21}" type="datetimeFigureOut">
              <a:rPr lang="en-AF" smtClean="0"/>
              <a:t>01/11/2022</a:t>
            </a:fld>
            <a:endParaRPr lang="en-AF"/>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F"/>
          </a:p>
        </p:txBody>
      </p:sp>
      <p:sp>
        <p:nvSpPr>
          <p:cNvPr id="9" name="Slide Number Placeholder 8"/>
          <p:cNvSpPr>
            <a:spLocks noGrp="1"/>
          </p:cNvSpPr>
          <p:nvPr>
            <p:ph type="sldNum" sz="quarter" idx="12"/>
          </p:nvPr>
        </p:nvSpPr>
        <p:spPr/>
        <p:txBody>
          <a:bodyPr/>
          <a:lstStyle/>
          <a:p>
            <a:fld id="{2C1DC57B-E3D1-8D40-ADC4-EE90869A4083}" type="slidenum">
              <a:rPr lang="en-AF" smtClean="0"/>
              <a:t>‹#›</a:t>
            </a:fld>
            <a:endParaRPr lang="en-AF"/>
          </a:p>
        </p:txBody>
      </p:sp>
    </p:spTree>
    <p:extLst>
      <p:ext uri="{BB962C8B-B14F-4D97-AF65-F5344CB8AC3E}">
        <p14:creationId xmlns:p14="http://schemas.microsoft.com/office/powerpoint/2010/main" val="236498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DFFF18A-FEA6-3F49-830B-BF06F4FDEC21}" type="datetimeFigureOut">
              <a:rPr lang="en-AF" smtClean="0"/>
              <a:t>01/11/2022</a:t>
            </a:fld>
            <a:endParaRPr lang="en-AF"/>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F"/>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C1DC57B-E3D1-8D40-ADC4-EE90869A4083}" type="slidenum">
              <a:rPr lang="en-AF" smtClean="0"/>
              <a:t>‹#›</a:t>
            </a:fld>
            <a:endParaRPr lang="en-AF"/>
          </a:p>
        </p:txBody>
      </p:sp>
    </p:spTree>
    <p:extLst>
      <p:ext uri="{BB962C8B-B14F-4D97-AF65-F5344CB8AC3E}">
        <p14:creationId xmlns:p14="http://schemas.microsoft.com/office/powerpoint/2010/main" val="239731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FFF18A-FEA6-3F49-830B-BF06F4FDEC21}" type="datetimeFigureOut">
              <a:rPr lang="en-AF" smtClean="0"/>
              <a:t>01/11/2022</a:t>
            </a:fld>
            <a:endParaRPr lang="en-AF"/>
          </a:p>
        </p:txBody>
      </p:sp>
      <p:sp>
        <p:nvSpPr>
          <p:cNvPr id="6" name="Footer Placeholder 5"/>
          <p:cNvSpPr>
            <a:spLocks noGrp="1"/>
          </p:cNvSpPr>
          <p:nvPr>
            <p:ph type="ftr" sz="quarter" idx="11"/>
          </p:nvPr>
        </p:nvSpPr>
        <p:spPr/>
        <p:txBody>
          <a:bodyPr/>
          <a:lstStyle/>
          <a:p>
            <a:endParaRPr lang="en-AF"/>
          </a:p>
        </p:txBody>
      </p:sp>
      <p:sp>
        <p:nvSpPr>
          <p:cNvPr id="7" name="Slide Number Placeholder 6"/>
          <p:cNvSpPr>
            <a:spLocks noGrp="1"/>
          </p:cNvSpPr>
          <p:nvPr>
            <p:ph type="sldNum" sz="quarter" idx="12"/>
          </p:nvPr>
        </p:nvSpPr>
        <p:spPr/>
        <p:txBody>
          <a:bodyPr/>
          <a:lstStyle/>
          <a:p>
            <a:fld id="{2C1DC57B-E3D1-8D40-ADC4-EE90869A4083}" type="slidenum">
              <a:rPr lang="en-AF" smtClean="0"/>
              <a:t>‹#›</a:t>
            </a:fld>
            <a:endParaRPr lang="en-AF"/>
          </a:p>
        </p:txBody>
      </p:sp>
    </p:spTree>
    <p:extLst>
      <p:ext uri="{BB962C8B-B14F-4D97-AF65-F5344CB8AC3E}">
        <p14:creationId xmlns:p14="http://schemas.microsoft.com/office/powerpoint/2010/main" val="56567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DFFF18A-FEA6-3F49-830B-BF06F4FDEC21}" type="datetimeFigureOut">
              <a:rPr lang="en-AF" smtClean="0"/>
              <a:t>01/11/2022</a:t>
            </a:fld>
            <a:endParaRPr lang="en-AF"/>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F"/>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C1DC57B-E3D1-8D40-ADC4-EE90869A4083}" type="slidenum">
              <a:rPr lang="en-AF" smtClean="0"/>
              <a:t>‹#›</a:t>
            </a:fld>
            <a:endParaRPr lang="en-AF"/>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3095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ACEB9-5ED8-1240-B54B-4F289D889DBF}"/>
              </a:ext>
            </a:extLst>
          </p:cNvPr>
          <p:cNvSpPr>
            <a:spLocks noGrp="1"/>
          </p:cNvSpPr>
          <p:nvPr>
            <p:ph type="ctrTitle"/>
          </p:nvPr>
        </p:nvSpPr>
        <p:spPr/>
        <p:txBody>
          <a:bodyPr/>
          <a:lstStyle/>
          <a:p>
            <a:r>
              <a:rPr lang="en-US" b="1" dirty="0"/>
              <a:t>SUMMARY &amp; QUESTIONS</a:t>
            </a:r>
            <a:endParaRPr lang="en-AF" b="1" dirty="0"/>
          </a:p>
        </p:txBody>
      </p:sp>
      <p:sp>
        <p:nvSpPr>
          <p:cNvPr id="3" name="Subtitle 2">
            <a:extLst>
              <a:ext uri="{FF2B5EF4-FFF2-40B4-BE49-F238E27FC236}">
                <a16:creationId xmlns:a16="http://schemas.microsoft.com/office/drawing/2014/main" id="{04CA77AC-5400-6640-A027-0D6304F4660E}"/>
              </a:ext>
            </a:extLst>
          </p:cNvPr>
          <p:cNvSpPr>
            <a:spLocks noGrp="1"/>
          </p:cNvSpPr>
          <p:nvPr>
            <p:ph type="subTitle" idx="1"/>
          </p:nvPr>
        </p:nvSpPr>
        <p:spPr/>
        <p:txBody>
          <a:bodyPr>
            <a:normAutofit/>
          </a:bodyPr>
          <a:lstStyle/>
          <a:p>
            <a:r>
              <a:rPr lang="en-US" sz="4000" b="1" dirty="0"/>
              <a:t>Four Specific Points</a:t>
            </a:r>
            <a:endParaRPr lang="en-AF" sz="4000" b="1" dirty="0"/>
          </a:p>
        </p:txBody>
      </p:sp>
    </p:spTree>
    <p:extLst>
      <p:ext uri="{BB962C8B-B14F-4D97-AF65-F5344CB8AC3E}">
        <p14:creationId xmlns:p14="http://schemas.microsoft.com/office/powerpoint/2010/main" val="2249095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278AD-9163-1141-BDA4-B5FBA690E7C0}"/>
              </a:ext>
            </a:extLst>
          </p:cNvPr>
          <p:cNvSpPr>
            <a:spLocks noGrp="1"/>
          </p:cNvSpPr>
          <p:nvPr>
            <p:ph type="title"/>
          </p:nvPr>
        </p:nvSpPr>
        <p:spPr>
          <a:xfrm>
            <a:off x="2931984" y="-5075280"/>
            <a:ext cx="10515600" cy="1325563"/>
          </a:xfrm>
        </p:spPr>
        <p:txBody>
          <a:bodyPr/>
          <a:lstStyle/>
          <a:p>
            <a:endParaRPr lang="en-AF"/>
          </a:p>
        </p:txBody>
      </p:sp>
      <p:sp>
        <p:nvSpPr>
          <p:cNvPr id="3" name="Content Placeholder 2">
            <a:extLst>
              <a:ext uri="{FF2B5EF4-FFF2-40B4-BE49-F238E27FC236}">
                <a16:creationId xmlns:a16="http://schemas.microsoft.com/office/drawing/2014/main" id="{F9DA58E3-4D9B-ED4B-AB32-F20447237154}"/>
              </a:ext>
            </a:extLst>
          </p:cNvPr>
          <p:cNvSpPr>
            <a:spLocks noGrp="1"/>
          </p:cNvSpPr>
          <p:nvPr>
            <p:ph idx="1"/>
          </p:nvPr>
        </p:nvSpPr>
        <p:spPr/>
        <p:txBody>
          <a:bodyPr>
            <a:normAutofit fontScale="92500"/>
          </a:bodyPr>
          <a:lstStyle/>
          <a:p>
            <a:pPr marL="514350" indent="-514350">
              <a:buFont typeface="+mj-lt"/>
              <a:buAutoNum type="arabicPeriod"/>
            </a:pPr>
            <a:r>
              <a:rPr lang="en-US" sz="2800" dirty="0"/>
              <a:t>The fear, honor and reverence of the Lord is the path to Wisdom, and the result is a strong confidence in the Lord.</a:t>
            </a:r>
          </a:p>
          <a:p>
            <a:pPr marL="514350" indent="-514350">
              <a:buFont typeface="+mj-lt"/>
              <a:buAutoNum type="arabicPeriod"/>
            </a:pPr>
            <a:r>
              <a:rPr lang="en-US" sz="2800" dirty="0"/>
              <a:t>Intimacy with God through the study of His Word and Prayer enables us to hear from God and builds our faith. Faith is a gift from God.</a:t>
            </a:r>
          </a:p>
          <a:p>
            <a:pPr marL="514350" indent="-514350">
              <a:buFont typeface="+mj-lt"/>
              <a:buAutoNum type="arabicPeriod"/>
            </a:pPr>
            <a:r>
              <a:rPr lang="en-US" sz="2800" dirty="0"/>
              <a:t>The Holy Spirit helps us to count it all joy -- consider or evaluate -- and leads us to a greater dependency on our Heavenly Father as we are being conformed into His image.</a:t>
            </a:r>
          </a:p>
          <a:p>
            <a:pPr marL="514350" indent="-514350">
              <a:buFont typeface="+mj-lt"/>
              <a:buAutoNum type="arabicPeriod"/>
            </a:pPr>
            <a:r>
              <a:rPr lang="en-US" sz="2800" dirty="0"/>
              <a:t>When dealing with doubt, it can lead to confusion which results in us not being able to trust the Lord.</a:t>
            </a:r>
          </a:p>
          <a:p>
            <a:pPr marL="514350" indent="-514350">
              <a:buFont typeface="+mj-lt"/>
              <a:buAutoNum type="arabicPeriod"/>
            </a:pPr>
            <a:endParaRPr lang="en-US" dirty="0"/>
          </a:p>
        </p:txBody>
      </p:sp>
    </p:spTree>
    <p:extLst>
      <p:ext uri="{BB962C8B-B14F-4D97-AF65-F5344CB8AC3E}">
        <p14:creationId xmlns:p14="http://schemas.microsoft.com/office/powerpoint/2010/main" val="2187244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F538-6ED6-9449-91D2-7C8BA6522E72}"/>
              </a:ext>
            </a:extLst>
          </p:cNvPr>
          <p:cNvSpPr>
            <a:spLocks noGrp="1"/>
          </p:cNvSpPr>
          <p:nvPr>
            <p:ph type="title"/>
          </p:nvPr>
        </p:nvSpPr>
        <p:spPr>
          <a:xfrm>
            <a:off x="-1015314" y="-5864739"/>
            <a:ext cx="10515600" cy="1325563"/>
          </a:xfrm>
        </p:spPr>
        <p:txBody>
          <a:bodyPr/>
          <a:lstStyle/>
          <a:p>
            <a:r>
              <a:rPr lang="en-US" dirty="0"/>
              <a:t>Summary and Questions</a:t>
            </a:r>
            <a:endParaRPr lang="en-AF" dirty="0"/>
          </a:p>
        </p:txBody>
      </p:sp>
      <p:sp>
        <p:nvSpPr>
          <p:cNvPr id="3" name="Content Placeholder 2">
            <a:extLst>
              <a:ext uri="{FF2B5EF4-FFF2-40B4-BE49-F238E27FC236}">
                <a16:creationId xmlns:a16="http://schemas.microsoft.com/office/drawing/2014/main" id="{8984D01C-2C11-774F-8CC1-81C8205E708E}"/>
              </a:ext>
            </a:extLst>
          </p:cNvPr>
          <p:cNvSpPr>
            <a:spLocks noGrp="1"/>
          </p:cNvSpPr>
          <p:nvPr>
            <p:ph idx="1"/>
          </p:nvPr>
        </p:nvSpPr>
        <p:spPr>
          <a:xfrm>
            <a:off x="1132017" y="1822536"/>
            <a:ext cx="10515600" cy="4351338"/>
          </a:xfrm>
        </p:spPr>
        <p:txBody>
          <a:bodyPr>
            <a:normAutofit/>
          </a:bodyPr>
          <a:lstStyle/>
          <a:p>
            <a:r>
              <a:rPr lang="en-US" sz="2800" b="1" dirty="0"/>
              <a:t>2 Corinthians 10:4-5</a:t>
            </a:r>
            <a:r>
              <a:rPr lang="en-US" sz="2800" dirty="0"/>
              <a:t>: “The weapons of our warfare are not carnal but mighty in God for pulling down strongholds, casting down arguments and every high thing that exalts itself against the knowledge of God, bring every thought into captivity to the obedience of Christ.”</a:t>
            </a:r>
          </a:p>
          <a:p>
            <a:pPr marL="0" indent="0">
              <a:buNone/>
            </a:pPr>
            <a:r>
              <a:rPr lang="en-US" sz="2800" b="1" dirty="0">
                <a:solidFill>
                  <a:srgbClr val="FFFF00"/>
                </a:solidFill>
              </a:rPr>
              <a:t>Questions: What do you really do when you are dealing with guilt, condemnation, fear, unbelief, confusion and/or lack of trust? </a:t>
            </a:r>
          </a:p>
          <a:p>
            <a:pPr marL="0" indent="0">
              <a:buNone/>
            </a:pPr>
            <a:r>
              <a:rPr lang="en-US" sz="2800" b="1" dirty="0">
                <a:solidFill>
                  <a:srgbClr val="FFFF00"/>
                </a:solidFill>
              </a:rPr>
              <a:t>Does the Lord really care about you?  </a:t>
            </a:r>
          </a:p>
          <a:p>
            <a:pPr marL="0" indent="0">
              <a:buNone/>
            </a:pPr>
            <a:r>
              <a:rPr lang="en-US" sz="2800" b="1" dirty="0">
                <a:solidFill>
                  <a:srgbClr val="FFFF00"/>
                </a:solidFill>
              </a:rPr>
              <a:t>Are His Word and promises applicable for the times in which we are living, or just for prior biblical days?</a:t>
            </a:r>
            <a:endParaRPr lang="en-AF" sz="2800" b="1" dirty="0">
              <a:solidFill>
                <a:srgbClr val="FFFF00"/>
              </a:solidFill>
            </a:endParaRPr>
          </a:p>
        </p:txBody>
      </p:sp>
    </p:spTree>
    <p:extLst>
      <p:ext uri="{BB962C8B-B14F-4D97-AF65-F5344CB8AC3E}">
        <p14:creationId xmlns:p14="http://schemas.microsoft.com/office/powerpoint/2010/main" val="13896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3CA4-6741-A34A-B4BD-C647C6377539}"/>
              </a:ext>
            </a:extLst>
          </p:cNvPr>
          <p:cNvSpPr>
            <a:spLocks noGrp="1"/>
          </p:cNvSpPr>
          <p:nvPr>
            <p:ph type="title"/>
          </p:nvPr>
        </p:nvSpPr>
        <p:spPr>
          <a:xfrm>
            <a:off x="5008605" y="-6139334"/>
            <a:ext cx="10515600" cy="1325563"/>
          </a:xfrm>
        </p:spPr>
        <p:txBody>
          <a:bodyPr/>
          <a:lstStyle/>
          <a:p>
            <a:r>
              <a:rPr lang="en-US" dirty="0"/>
              <a:t>Summary and Questions</a:t>
            </a:r>
            <a:endParaRPr lang="en-AF" dirty="0"/>
          </a:p>
        </p:txBody>
      </p:sp>
      <p:sp>
        <p:nvSpPr>
          <p:cNvPr id="3" name="Content Placeholder 2">
            <a:extLst>
              <a:ext uri="{FF2B5EF4-FFF2-40B4-BE49-F238E27FC236}">
                <a16:creationId xmlns:a16="http://schemas.microsoft.com/office/drawing/2014/main" id="{794A4E5C-6905-2A44-93BC-AB296B6D2FC3}"/>
              </a:ext>
            </a:extLst>
          </p:cNvPr>
          <p:cNvSpPr>
            <a:spLocks noGrp="1"/>
          </p:cNvSpPr>
          <p:nvPr>
            <p:ph idx="1"/>
          </p:nvPr>
        </p:nvSpPr>
        <p:spPr/>
        <p:txBody>
          <a:bodyPr>
            <a:noAutofit/>
          </a:bodyPr>
          <a:lstStyle/>
          <a:p>
            <a:pPr marL="514350" indent="-514350">
              <a:buFont typeface="+mj-lt"/>
              <a:buAutoNum type="arabicPeriod"/>
            </a:pPr>
            <a:r>
              <a:rPr lang="en-US" sz="2800" b="1" dirty="0"/>
              <a:t>1Timothy 6:12(a): </a:t>
            </a:r>
            <a:r>
              <a:rPr lang="en-US" sz="2800" dirty="0"/>
              <a:t>Fight the good fight of faith, lay hold on eternal life, to which you were also called.</a:t>
            </a:r>
          </a:p>
          <a:p>
            <a:pPr marL="514350" indent="-514350">
              <a:buFont typeface="+mj-lt"/>
              <a:buAutoNum type="arabicPeriod"/>
            </a:pPr>
            <a:r>
              <a:rPr lang="en-US" sz="2800" b="1" dirty="0"/>
              <a:t>Proverbs 3:5</a:t>
            </a:r>
            <a:r>
              <a:rPr lang="en-US" sz="2800" dirty="0"/>
              <a:t>: Trust in the Lord with all your heart; And lean not on your own understanding, In all your ways acknowledge Him, And He shall direct your paths.</a:t>
            </a:r>
          </a:p>
          <a:p>
            <a:pPr marL="0" indent="0">
              <a:buNone/>
            </a:pPr>
            <a:r>
              <a:rPr lang="en-US" sz="2800" b="1" dirty="0">
                <a:solidFill>
                  <a:srgbClr val="FFFF00"/>
                </a:solidFill>
              </a:rPr>
              <a:t>Questions: What is God’s Purpose for your life?  What has He said concerning His Love and Desires for you?  How do they line up with your current circumstances?</a:t>
            </a:r>
          </a:p>
        </p:txBody>
      </p:sp>
    </p:spTree>
    <p:extLst>
      <p:ext uri="{BB962C8B-B14F-4D97-AF65-F5344CB8AC3E}">
        <p14:creationId xmlns:p14="http://schemas.microsoft.com/office/powerpoint/2010/main" val="412106527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CA72677B-2F8C-4192-8EBE-D360BE3B20F6}"/>
    </a:ext>
  </a:extLst>
</a:theme>
</file>

<file path=docProps/app.xml><?xml version="1.0" encoding="utf-8"?>
<Properties xmlns="http://schemas.openxmlformats.org/officeDocument/2006/extended-properties" xmlns:vt="http://schemas.openxmlformats.org/officeDocument/2006/docPropsVTypes">
  <Template>Retrospect</Template>
  <TotalTime>0</TotalTime>
  <Words>322</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SUMMARY &amp; QUESTIONS</vt:lpstr>
      <vt:lpstr>PowerPoint Presentation</vt:lpstr>
      <vt:lpstr>Summary and Questions</vt:lpstr>
      <vt:lpstr>Summary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Overall Message</dc:title>
  <dc:creator>bradford barnett</dc:creator>
  <cp:lastModifiedBy>Kristie Jursch</cp:lastModifiedBy>
  <cp:revision>2</cp:revision>
  <dcterms:created xsi:type="dcterms:W3CDTF">2022-01-11T16:40:46Z</dcterms:created>
  <dcterms:modified xsi:type="dcterms:W3CDTF">2022-01-11T19:46:34Z</dcterms:modified>
</cp:coreProperties>
</file>